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256" y="751344"/>
            <a:ext cx="85902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Программа включает в себя следующие блоки: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Блок 1 «Мир людей»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Блок 2 «Моя малая Родина»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Блок 3 «Родная природа»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Блок 4 «Родная страна»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Блок 5 «Родная культура»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Блок 6 «Защитники земли Русской»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Блок 7 «Никто не забыт, ничто не забыто»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Блок 8 « Права человека»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48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0"/>
            <a:ext cx="11797047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8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1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5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7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68</TotalTime>
  <Words>7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ALEXANDR</cp:lastModifiedBy>
  <cp:revision>3</cp:revision>
  <dcterms:created xsi:type="dcterms:W3CDTF">2023-11-27T12:32:44Z</dcterms:created>
  <dcterms:modified xsi:type="dcterms:W3CDTF">2023-11-27T13:41:28Z</dcterms:modified>
</cp:coreProperties>
</file>